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307" r:id="rId31"/>
    <p:sldId id="306" r:id="rId32"/>
    <p:sldId id="308" r:id="rId33"/>
    <p:sldId id="263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1.jp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</a:t>
            </a:r>
            <a:r>
              <a:rPr lang="en-US" sz="1800" dirty="0" smtClean="0"/>
              <a:t>   : </a:t>
            </a:r>
            <a:r>
              <a:rPr lang="en-US" sz="1800" dirty="0" smtClean="0"/>
              <a:t>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</a:t>
            </a:r>
            <a:r>
              <a:rPr lang="en-US" sz="1800" dirty="0" smtClean="0"/>
              <a:t>    : </a:t>
            </a:r>
            <a:r>
              <a:rPr lang="en-US" sz="1800" dirty="0" smtClean="0"/>
              <a:t>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</a:t>
            </a:r>
            <a:r>
              <a:rPr lang="en-US" sz="1800" dirty="0" smtClean="0"/>
              <a:t>   : </a:t>
            </a:r>
            <a:r>
              <a:rPr lang="en-US" sz="1800" dirty="0" smtClean="0"/>
              <a:t>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4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5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6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2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8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9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4977114"/>
          </a:xfr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and more </a:t>
            </a:r>
            <a:r>
              <a:rPr lang="en-US" dirty="0" err="1" smtClean="0"/>
              <a:t>plexible</a:t>
            </a:r>
            <a:r>
              <a:rPr lang="en-US" dirty="0" smtClean="0"/>
              <a:t>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</TotalTime>
  <Words>1074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247</cp:revision>
  <dcterms:created xsi:type="dcterms:W3CDTF">2016-08-06T02:36:48Z</dcterms:created>
  <dcterms:modified xsi:type="dcterms:W3CDTF">2016-08-14T10:01:25Z</dcterms:modified>
</cp:coreProperties>
</file>